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9144000" cy="5143500" type="screen16x9"/>
  <p:notesSz cx="6858000" cy="9144000"/>
  <p:embeddedFontLst>
    <p:embeddedFont>
      <p:font typeface="Montserrat" panose="00000500000000000000" pitchFamily="50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61ygWy4VgHdRewW4qCL8pb2L+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a Souza" userId="963d3039b8ed9e4e" providerId="LiveId" clId="{28D099C6-E1AE-4B7E-919B-B24C88502D0D}"/>
    <pc:docChg chg="custSel modSld">
      <pc:chgData name="Luisa Souza" userId="963d3039b8ed9e4e" providerId="LiveId" clId="{28D099C6-E1AE-4B7E-919B-B24C88502D0D}" dt="2024-02-06T15:58:44.960" v="84" actId="1035"/>
      <pc:docMkLst>
        <pc:docMk/>
      </pc:docMkLst>
      <pc:sldChg chg="addSp modSp mod">
        <pc:chgData name="Luisa Souza" userId="963d3039b8ed9e4e" providerId="LiveId" clId="{28D099C6-E1AE-4B7E-919B-B24C88502D0D}" dt="2024-02-06T15:58:44.960" v="84" actId="1035"/>
        <pc:sldMkLst>
          <pc:docMk/>
          <pc:sldMk cId="0" sldId="256"/>
        </pc:sldMkLst>
        <pc:spChg chg="add mod">
          <ac:chgData name="Luisa Souza" userId="963d3039b8ed9e4e" providerId="LiveId" clId="{28D099C6-E1AE-4B7E-919B-B24C88502D0D}" dt="2024-02-06T15:58:44.960" v="84" actId="1035"/>
          <ac:spMkLst>
            <pc:docMk/>
            <pc:sldMk cId="0" sldId="256"/>
            <ac:spMk id="2" creationId="{6714C14C-87E9-559E-DEF3-35772DCAF308}"/>
          </ac:spMkLst>
        </pc:spChg>
        <pc:spChg chg="mod">
          <ac:chgData name="Luisa Souza" userId="963d3039b8ed9e4e" providerId="LiveId" clId="{28D099C6-E1AE-4B7E-919B-B24C88502D0D}" dt="2024-02-06T15:58:41.311" v="79" actId="1035"/>
          <ac:spMkLst>
            <pc:docMk/>
            <pc:sldMk cId="0" sldId="256"/>
            <ac:spMk id="55" creationId="{00000000-0000-0000-0000-000000000000}"/>
          </ac:spMkLst>
        </pc:spChg>
        <pc:spChg chg="mod">
          <ac:chgData name="Luisa Souza" userId="963d3039b8ed9e4e" providerId="LiveId" clId="{28D099C6-E1AE-4B7E-919B-B24C88502D0D}" dt="2024-02-06T15:57:45.173" v="26" actId="1036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Getulio Vitorino" userId="91ccdde3-b41c-45bd-bebb-118aa38ebe09" providerId="ADAL" clId="{6FC4F4E6-B5A7-4DB1-9906-BA8A93D406A2}"/>
    <pc:docChg chg="delSld modSld">
      <pc:chgData name="Getulio Vitorino" userId="91ccdde3-b41c-45bd-bebb-118aa38ebe09" providerId="ADAL" clId="{6FC4F4E6-B5A7-4DB1-9906-BA8A93D406A2}" dt="2024-02-07T17:21:24.914" v="1" actId="47"/>
      <pc:docMkLst>
        <pc:docMk/>
      </pc:docMkLst>
      <pc:sldChg chg="modSp mod">
        <pc:chgData name="Getulio Vitorino" userId="91ccdde3-b41c-45bd-bebb-118aa38ebe09" providerId="ADAL" clId="{6FC4F4E6-B5A7-4DB1-9906-BA8A93D406A2}" dt="2024-02-07T17:21:21.330" v="0" actId="6549"/>
        <pc:sldMkLst>
          <pc:docMk/>
          <pc:sldMk cId="0" sldId="256"/>
        </pc:sldMkLst>
        <pc:spChg chg="mod">
          <ac:chgData name="Getulio Vitorino" userId="91ccdde3-b41c-45bd-bebb-118aa38ebe09" providerId="ADAL" clId="{6FC4F4E6-B5A7-4DB1-9906-BA8A93D406A2}" dt="2024-02-07T17:21:21.330" v="0" actId="6549"/>
          <ac:spMkLst>
            <pc:docMk/>
            <pc:sldMk cId="0" sldId="256"/>
            <ac:spMk id="55" creationId="{00000000-0000-0000-0000-000000000000}"/>
          </ac:spMkLst>
        </pc:spChg>
      </pc:sldChg>
      <pc:sldChg chg="del">
        <pc:chgData name="Getulio Vitorino" userId="91ccdde3-b41c-45bd-bebb-118aa38ebe09" providerId="ADAL" clId="{6FC4F4E6-B5A7-4DB1-9906-BA8A93D406A2}" dt="2024-02-07T17:21:24.914" v="1" actId="47"/>
        <pc:sldMkLst>
          <pc:docMk/>
          <pc:sldMk cId="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/>
              <a:t>Você pode alterar a marca que está no canto direito para a marca do campus. Os textos também podem ser alterados conforme necessidade, desde que mantenham as fontes estabelecidas como padrão deste slide padrão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54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f01041ee3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g1f01041ee3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 amt="48000"/>
          </a:blip>
          <a:srcRect/>
          <a:stretch/>
        </p:blipFill>
        <p:spPr>
          <a:xfrm>
            <a:off x="139700" y="133474"/>
            <a:ext cx="5811533" cy="6384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>
            <a:spLocks noGrp="1"/>
          </p:cNvSpPr>
          <p:nvPr>
            <p:ph type="ctrTitle"/>
          </p:nvPr>
        </p:nvSpPr>
        <p:spPr>
          <a:xfrm>
            <a:off x="276625" y="887293"/>
            <a:ext cx="8520600" cy="20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4534"/>
              <a:buNone/>
            </a:pPr>
            <a:endParaRPr sz="2866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4534"/>
              <a:buNone/>
            </a:pPr>
            <a:r>
              <a:rPr lang="pt-BR" sz="2866" b="1" dirty="0">
                <a:solidFill>
                  <a:srgbClr val="004E99"/>
                </a:solidFill>
                <a:latin typeface="Montserrat"/>
                <a:ea typeface="Montserrat"/>
                <a:cs typeface="Montserrat"/>
                <a:sym typeface="Montserrat"/>
              </a:rPr>
              <a:t>II Encontro de Diretores de Campi e Centros</a:t>
            </a:r>
            <a:endParaRPr sz="2866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pt-BR" sz="2200" b="1" dirty="0">
                <a:solidFill>
                  <a:srgbClr val="FFFFFF"/>
                </a:solidFill>
                <a:highlight>
                  <a:schemeClr val="accent1"/>
                </a:highlight>
                <a:latin typeface="Montserrat"/>
                <a:ea typeface="Montserrat"/>
                <a:cs typeface="Montserrat"/>
                <a:sym typeface="Montserrat"/>
              </a:rPr>
              <a:t>Planejamento de 2024</a:t>
            </a:r>
            <a:endParaRPr sz="2200" b="1" dirty="0">
              <a:solidFill>
                <a:srgbClr val="FFFFFF"/>
              </a:solidFill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subTitle" idx="1"/>
          </p:nvPr>
        </p:nvSpPr>
        <p:spPr>
          <a:xfrm>
            <a:off x="311700" y="364166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Este é um slide padrão de apresentação. Textos podem ser alterados e a marca também pode ser alterada para a do campus local. Mantenha os elementos padrão e a fonte sugerida.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536575"/>
            <a:ext cx="9144003" cy="638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41199" y="-68956"/>
            <a:ext cx="2044698" cy="10433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56;p1">
            <a:extLst>
              <a:ext uri="{FF2B5EF4-FFF2-40B4-BE49-F238E27FC236}">
                <a16:creationId xmlns:a16="http://schemas.microsoft.com/office/drawing/2014/main" id="{6714C14C-87E9-559E-DEF3-35772DCAF308}"/>
              </a:ext>
            </a:extLst>
          </p:cNvPr>
          <p:cNvSpPr txBox="1">
            <a:spLocks/>
          </p:cNvSpPr>
          <p:nvPr/>
        </p:nvSpPr>
        <p:spPr>
          <a:xfrm rot="10800000" flipV="1">
            <a:off x="2138069" y="2840836"/>
            <a:ext cx="4797711" cy="567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SzPct val="100000"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(LOGO DO CAMPUS/CENTRO)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BR" sz="2800" b="1" dirty="0">
                <a:solidFill>
                  <a:srgbClr val="FFFFFF"/>
                </a:solidFill>
                <a:highlight>
                  <a:schemeClr val="accent1"/>
                </a:highlight>
                <a:latin typeface="Montserrat"/>
                <a:ea typeface="Montserrat"/>
                <a:cs typeface="Montserrat"/>
                <a:sym typeface="Montserrat"/>
              </a:rPr>
              <a:t>Planejamento de 2024</a:t>
            </a:r>
            <a:endParaRPr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" name="Google Shape;64;p2"/>
          <p:cNvSpPr txBox="1">
            <a:spLocks noGrp="1"/>
          </p:cNvSpPr>
          <p:nvPr>
            <p:ph type="body" idx="1"/>
          </p:nvPr>
        </p:nvSpPr>
        <p:spPr>
          <a:xfrm>
            <a:off x="311700" y="1761067"/>
            <a:ext cx="8520600" cy="2647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Escreva aqui. Você pode inserir imagens também neste espaço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505039"/>
            <a:ext cx="9144003" cy="63847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3;p2">
            <a:extLst>
              <a:ext uri="{FF2B5EF4-FFF2-40B4-BE49-F238E27FC236}">
                <a16:creationId xmlns:a16="http://schemas.microsoft.com/office/drawing/2014/main" id="{9E131C05-B6E8-099D-8ECC-EA9CCEC29A4E}"/>
              </a:ext>
            </a:extLst>
          </p:cNvPr>
          <p:cNvSpPr txBox="1">
            <a:spLocks/>
          </p:cNvSpPr>
          <p:nvPr/>
        </p:nvSpPr>
        <p:spPr>
          <a:xfrm>
            <a:off x="311700" y="10177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111111"/>
            </a:pPr>
            <a:r>
              <a:rPr lang="pt-BR" sz="2500" b="1" dirty="0">
                <a:latin typeface="Montserrat"/>
                <a:ea typeface="Montserrat"/>
                <a:cs typeface="Montserrat"/>
                <a:sym typeface="Montserrat"/>
              </a:rPr>
              <a:t>Ações a serem adotadas</a:t>
            </a:r>
          </a:p>
        </p:txBody>
      </p:sp>
    </p:spTree>
    <p:extLst>
      <p:ext uri="{BB962C8B-B14F-4D97-AF65-F5344CB8AC3E}">
        <p14:creationId xmlns:p14="http://schemas.microsoft.com/office/powerpoint/2010/main" val="23385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B9EB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f01041ee30_0_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Muito Obrigado(a)!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g1f01041ee30_0_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2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Contato: email institucional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Telefone: (98) - xxx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2" name="Google Shape;72;g1f01041ee30_0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505039"/>
            <a:ext cx="9144003" cy="6384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</Words>
  <Application>Microsoft Office PowerPoint</Application>
  <PresentationFormat>Apresentação na tela (16:9)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Montserrat</vt:lpstr>
      <vt:lpstr>Arial</vt:lpstr>
      <vt:lpstr>Simple Light</vt:lpstr>
      <vt:lpstr>    II Encontro de Diretores de Campi e Centros Planejamento de 2024 </vt:lpstr>
      <vt:lpstr>Planejamento de 2024</vt:lpstr>
      <vt:lpstr>Muito Obrigado(a)!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II Encontro de Diretores de Campi e Centros Avaliação de 2023 / Planejamento de 2024 </dc:title>
  <dc:creator>Luisa Souza</dc:creator>
  <cp:lastModifiedBy>Getulio Vitorino</cp:lastModifiedBy>
  <cp:revision>1</cp:revision>
  <dcterms:modified xsi:type="dcterms:W3CDTF">2024-02-07T17:21:26Z</dcterms:modified>
</cp:coreProperties>
</file>